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337" r:id="rId13"/>
    <p:sldId id="695" r:id="rId14"/>
    <p:sldId id="575" r:id="rId15"/>
    <p:sldId id="270" r:id="rId16"/>
    <p:sldId id="567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ai.meta.com/research/publications/the-llama-3-herd-of-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748</Words>
  <Application>Microsoft Office PowerPoint</Application>
  <PresentationFormat>Widescreen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277</cp:revision>
  <dcterms:created xsi:type="dcterms:W3CDTF">2022-07-11T13:02:20Z</dcterms:created>
  <dcterms:modified xsi:type="dcterms:W3CDTF">2024-07-24T10:14:38Z</dcterms:modified>
</cp:coreProperties>
</file>